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5" r:id="rId5"/>
    <p:sldId id="263" r:id="rId6"/>
    <p:sldId id="272" r:id="rId7"/>
    <p:sldId id="270" r:id="rId8"/>
    <p:sldId id="266" r:id="rId9"/>
    <p:sldId id="271" r:id="rId10"/>
    <p:sldId id="269" r:id="rId11"/>
    <p:sldId id="268" r:id="rId12"/>
    <p:sldId id="267" r:id="rId13"/>
    <p:sldId id="275" r:id="rId14"/>
    <p:sldId id="274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43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AD8249-C44A-4F3D-80AF-6396C3C39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25B7E9-5462-4242-9E1D-2E7AD2E468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C91E4A-899A-4A3B-A55A-4F7E4D475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EBA8CE-4EB1-4A05-926A-DD711C662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3A06EE-8AA1-458C-820C-E530C9220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7281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6CC717-7AD8-4808-A2EE-40BAE2BB8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2828579-2269-43E3-A432-75956D10F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AB52BA-1F0D-41CD-ADA5-151278AA2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1EF85-CDA4-4F34-9FC0-54BD326CB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B0FC3A-E8DF-4FED-85DE-99D1E80F0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2526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4C6AE4D-3AE5-4185-B9F6-FC7F5EF158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CE25DE-365B-4CD6-8846-ED5A8624DC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0D64D8-8AF7-4FE6-8BB7-5EAFEFADC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09C280-1734-42D7-8814-DE9B804EF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3B6260-13BA-472D-9686-4CC2C3D43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925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82FE8-B251-4F8A-89CA-5E56D4788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904417-62B4-44A2-A83A-22D6D180D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1C9F3B-FE83-4B31-8C97-0BD9DF369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EEFB5D-C46C-4AF8-B342-390C2A962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145B1-79E4-4D6D-A054-587E2F1E5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578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4E75D9-8C4C-4972-913C-7AD3322D8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52AB55-60AD-4A56-941D-623C07AD5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380AFD-AEEB-46CD-9F65-8A82AF0E9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98048E-F070-4F21-8BFA-B715CB75F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910BFD-5CBF-4BEB-AE50-D9F22CCA6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501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749AC6-DC52-42E9-8F62-DD3DF93B8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D2C444-1AE7-4AF4-B94B-10EF8C810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3BA418-D09D-4FBA-9847-A3DA64768A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5F95DD-9079-4DFD-A698-7CC56E550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E2BE43-316A-41DF-8A46-3545C1628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AD0303-D287-4767-A90F-D941AA1BF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653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36025-0C1B-4208-82C3-BAAC76012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C95091-87BC-4662-BFEC-F7F944761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967673-C88C-45FB-9C8F-9AE997814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BA8CEDB-B714-4D30-A0AB-A5F720C4AB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0EED780-B83B-4FEE-872F-37445A655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5EAD3CC-E271-43BC-AC24-5ACA877A5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1710BE-44A5-405E-AAAC-B682C0E79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527E9D-230B-44C1-A7B4-BAA2EE188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024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418A90-0FEF-4B08-A02A-96848BAD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715672-45A5-4F85-AE35-73561308C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7DDBDD-598C-4C24-8C43-0B0B5D79A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021029-D332-41D1-8607-C79E82DC7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5377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B92786D-F50F-4F6A-A44E-CB9293389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F280AE-A5EC-4757-AB9F-7D361C1FE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60D570-CE15-4AB1-A6A9-42C52C710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97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56111A-E244-4621-92F7-080BEEBF8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E264B4-A6CB-4C5A-8D34-83CD746CF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6E5B6EC-96E9-467B-9121-769F465636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33AC08-8033-49F1-AE59-76DAF840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C6240B-230B-49A7-97FA-550B3DF4D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A49230-4A54-4B2E-9CD4-D68AA6C4D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364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FAE99-EF46-4ECD-9F8F-9C4DD97C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E7C300B-EB71-495C-8886-7B1F801821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54DA45-5B9F-430B-9AC0-3BFEF9866B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C8EDC0-84FB-4CAD-BC22-02B686E71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714717-E8D5-4B83-9401-D82AB1887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545A9E-95E6-4B5F-B0A7-8707B67BA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952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510E095-239A-45BA-B1CB-5C4330A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429AED-41DF-4714-9EF0-6FBD055A9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5A970A-A31F-4C9B-80B7-AC8D68C00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2D9DC-143B-413C-8F19-E4F820F5DF5C}" type="datetimeFigureOut">
              <a:rPr lang="ko-KR" altLang="en-US" smtClean="0"/>
              <a:t>2020-11-19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52C01D-3F78-4044-8F81-A21DE5126A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FE5D2-03A5-48E8-898D-9903AC394D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04F988-A48C-42EE-BFE7-83369DFF78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45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478F73F-23A2-43D5-86A9-B9ECDFA492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3403" y="2208010"/>
            <a:ext cx="6105194" cy="1150543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rgbClr val="FFFFFF"/>
                </a:solidFill>
                <a:latin typeface="Bahnschrift SemiBold Condensed" panose="020B0502040204020203" pitchFamily="34" charset="0"/>
              </a:rPr>
              <a:t>Rhythm Jo</a:t>
            </a:r>
            <a:endParaRPr lang="ko-KR" altLang="en-US" dirty="0">
              <a:solidFill>
                <a:srgbClr val="FFFFFF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FF9827-C15A-4217-AC1A-A46E916A90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3403" y="3731818"/>
            <a:ext cx="6105194" cy="682079"/>
          </a:xfrm>
        </p:spPr>
        <p:txBody>
          <a:bodyPr>
            <a:normAutofit/>
          </a:bodyPr>
          <a:lstStyle/>
          <a:p>
            <a:r>
              <a:rPr lang="ko-KR" altLang="en-US" sz="2000" b="1" dirty="0">
                <a:solidFill>
                  <a:srgbClr val="FFFFFF"/>
                </a:solidFill>
              </a:rPr>
              <a:t>조영제 </a:t>
            </a:r>
            <a:r>
              <a:rPr lang="en-US" altLang="ko-KR" sz="2000" b="1" dirty="0">
                <a:solidFill>
                  <a:srgbClr val="FFFFFF"/>
                </a:solidFill>
              </a:rPr>
              <a:t>1761803 </a:t>
            </a:r>
            <a:r>
              <a:rPr lang="ko-KR" altLang="en-US" sz="2000" b="1" dirty="0">
                <a:solidFill>
                  <a:srgbClr val="FFFFFF"/>
                </a:solidFill>
              </a:rPr>
              <a:t>김규연 </a:t>
            </a:r>
            <a:r>
              <a:rPr lang="en-US" altLang="ko-KR" sz="2000" b="1" dirty="0">
                <a:solidFill>
                  <a:srgbClr val="FFFFFF"/>
                </a:solidFill>
              </a:rPr>
              <a:t>1690008</a:t>
            </a:r>
            <a:endParaRPr lang="ko-KR" altLang="en-US" sz="20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958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>
            <a:extLst>
              <a:ext uri="{FF2B5EF4-FFF2-40B4-BE49-F238E27FC236}">
                <a16:creationId xmlns:a16="http://schemas.microsoft.com/office/drawing/2014/main" id="{B1960863-29A3-4B6E-AD4F-404282F7F8F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6688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35051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>
            <a:extLst>
              <a:ext uri="{FF2B5EF4-FFF2-40B4-BE49-F238E27FC236}">
                <a16:creationId xmlns:a16="http://schemas.microsoft.com/office/drawing/2014/main" id="{D12C20F1-B289-44D9-B984-284169424D7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6688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26906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>
            <a:extLst>
              <a:ext uri="{FF2B5EF4-FFF2-40B4-BE49-F238E27FC236}">
                <a16:creationId xmlns:a16="http://schemas.microsoft.com/office/drawing/2014/main" id="{04D5F099-1001-4ABC-8B61-D5818A09A9C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6688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36649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CEB2B-EB40-4AD8-8815-584D673BC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3311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ko-KR" altLang="en-US" sz="10000" dirty="0">
                <a:latin typeface="HY울릉도B" panose="02030600000101010101" pitchFamily="18" charset="-127"/>
                <a:ea typeface="HY울릉도B" panose="02030600000101010101" pitchFamily="18" charset="-127"/>
              </a:rPr>
              <a:t>마치며</a:t>
            </a:r>
            <a:r>
              <a:rPr lang="en-US" altLang="ko-KR" sz="10000" dirty="0">
                <a:latin typeface="HY울릉도B" panose="02030600000101010101" pitchFamily="18" charset="-127"/>
                <a:ea typeface="HY울릉도B" panose="02030600000101010101" pitchFamily="18" charset="-127"/>
              </a:rPr>
              <a:t>..</a:t>
            </a:r>
            <a:endParaRPr lang="ko-KR" altLang="en-US" sz="10000" dirty="0">
              <a:latin typeface="HY울릉도B" panose="02030600000101010101" pitchFamily="18" charset="-127"/>
              <a:ea typeface="HY울릉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7847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CEB2B-EB40-4AD8-8815-584D673BC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3311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THANK YOU</a:t>
            </a:r>
            <a:r>
              <a:rPr lang="ko-KR" altLang="en-US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♥</a:t>
            </a:r>
          </a:p>
        </p:txBody>
      </p:sp>
    </p:spTree>
    <p:extLst>
      <p:ext uri="{BB962C8B-B14F-4D97-AF65-F5344CB8AC3E}">
        <p14:creationId xmlns:p14="http://schemas.microsoft.com/office/powerpoint/2010/main" val="3740696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CEB2B-EB40-4AD8-8815-584D673BC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3311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WHY?</a:t>
            </a:r>
            <a:endParaRPr lang="ko-KR" altLang="en-US" sz="172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7053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CEB2B-EB40-4AD8-8815-584D673BC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3311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HOW?</a:t>
            </a:r>
            <a:endParaRPr lang="ko-KR" altLang="en-US" sz="172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283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CEB2B-EB40-4AD8-8815-584D673BC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3311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WHAT?</a:t>
            </a:r>
            <a:endParaRPr lang="ko-KR" altLang="en-US" sz="172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188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CEB2B-EB40-4AD8-8815-584D673BC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3311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br>
              <a:rPr lang="en-US" altLang="ko-KR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en-US" altLang="ko-KR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BEAT</a:t>
            </a:r>
            <a:br>
              <a:rPr lang="en-US" altLang="ko-KR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endParaRPr lang="ko-KR" altLang="en-US" sz="172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738343A3-08E6-4F3A-82D1-2217CEF8BD8A}"/>
              </a:ext>
            </a:extLst>
          </p:cNvPr>
          <p:cNvSpPr txBox="1">
            <a:spLocks/>
          </p:cNvSpPr>
          <p:nvPr/>
        </p:nvSpPr>
        <p:spPr>
          <a:xfrm>
            <a:off x="0" y="766193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RHYTHM JO </a:t>
            </a:r>
            <a:endParaRPr lang="ko-KR" altLang="en-US" sz="172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7B52FC0-4AB4-4E7A-91DB-8E0E1C9A1B7E}"/>
              </a:ext>
            </a:extLst>
          </p:cNvPr>
          <p:cNvSpPr txBox="1">
            <a:spLocks/>
          </p:cNvSpPr>
          <p:nvPr/>
        </p:nvSpPr>
        <p:spPr>
          <a:xfrm>
            <a:off x="219075" y="3728468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en-US" altLang="ko-KR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en-US" altLang="ko-KR" sz="17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MACHINE</a:t>
            </a:r>
            <a:endParaRPr lang="ko-KR" altLang="en-US" sz="172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669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>
            <a:extLst>
              <a:ext uri="{FF2B5EF4-FFF2-40B4-BE49-F238E27FC236}">
                <a16:creationId xmlns:a16="http://schemas.microsoft.com/office/drawing/2014/main" id="{2BE8041F-169E-4655-9E1F-B791DB4609E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6688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57150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>
            <a:extLst>
              <a:ext uri="{FF2B5EF4-FFF2-40B4-BE49-F238E27FC236}">
                <a16:creationId xmlns:a16="http://schemas.microsoft.com/office/drawing/2014/main" id="{243FED3A-537B-42DB-B165-8D2366EF49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6688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04540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개체 틀 19">
            <a:extLst>
              <a:ext uri="{FF2B5EF4-FFF2-40B4-BE49-F238E27FC236}">
                <a16:creationId xmlns:a16="http://schemas.microsoft.com/office/drawing/2014/main" id="{9EC09090-02C3-4FDC-AD0F-329B806ABAE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6688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7633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>
            <a:extLst>
              <a:ext uri="{FF2B5EF4-FFF2-40B4-BE49-F238E27FC236}">
                <a16:creationId xmlns:a16="http://schemas.microsoft.com/office/drawing/2014/main" id="{FECE58C9-4345-4CC2-9215-B171F561E77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6688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14504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25</Words>
  <Application>Microsoft Office PowerPoint</Application>
  <PresentationFormat>와이드스크린</PresentationFormat>
  <Paragraphs>10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HY울릉도B</vt:lpstr>
      <vt:lpstr>맑은 고딕</vt:lpstr>
      <vt:lpstr>Arial</vt:lpstr>
      <vt:lpstr>Bahnschrift SemiBold Condensed</vt:lpstr>
      <vt:lpstr>Office 테마</vt:lpstr>
      <vt:lpstr>Rhythm Jo</vt:lpstr>
      <vt:lpstr>WHY?</vt:lpstr>
      <vt:lpstr>HOW?</vt:lpstr>
      <vt:lpstr>WHAT?</vt:lpstr>
      <vt:lpstr>  BEAT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마치며..</vt:lpstr>
      <vt:lpstr>THANK YOU♥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RhythmJo</dc:title>
  <dc:creator>김 규연</dc:creator>
  <cp:lastModifiedBy>김 규연</cp:lastModifiedBy>
  <cp:revision>9</cp:revision>
  <dcterms:created xsi:type="dcterms:W3CDTF">2020-11-19T12:07:32Z</dcterms:created>
  <dcterms:modified xsi:type="dcterms:W3CDTF">2020-11-19T13:03:27Z</dcterms:modified>
</cp:coreProperties>
</file>

<file path=docProps/thumbnail.jpeg>
</file>